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61" r:id="rId4"/>
    <p:sldId id="266" r:id="rId5"/>
    <p:sldId id="264" r:id="rId6"/>
    <p:sldId id="265" r:id="rId7"/>
    <p:sldId id="267" r:id="rId8"/>
    <p:sldId id="260" r:id="rId9"/>
    <p:sldId id="259" r:id="rId10"/>
    <p:sldId id="258" r:id="rId11"/>
    <p:sldId id="262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3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7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46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6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5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1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89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Group 8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32977"/>
            <a:ext cx="9144000" cy="1655762"/>
          </a:xfrm>
        </p:spPr>
        <p:txBody>
          <a:bodyPr/>
          <a:lstStyle/>
          <a:p>
            <a:r>
              <a:rPr lang="en-GB" dirty="0" smtClean="0"/>
              <a:t>Thomas Smith and George Davis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77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020" y="-181452"/>
            <a:ext cx="10515600" cy="1325563"/>
          </a:xfrm>
        </p:spPr>
        <p:txBody>
          <a:bodyPr/>
          <a:lstStyle/>
          <a:p>
            <a:r>
              <a:rPr lang="en-GB" dirty="0" smtClean="0"/>
              <a:t>Roman Artefacts 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892"/>
          <a:stretch/>
        </p:blipFill>
        <p:spPr>
          <a:xfrm>
            <a:off x="1336652" y="783771"/>
            <a:ext cx="8920556" cy="60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8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411053"/>
            <a:ext cx="4572000" cy="4700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5181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576" y="533400"/>
            <a:ext cx="283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Roman Coin Artefact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84929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8549099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970681"/>
            <a:ext cx="3559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Screenshot from Prototype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6621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GB" dirty="0" smtClean="0"/>
              <a:t>Questions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44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Logline and Demographics 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524000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Logline – Lean History through Archaeological Excavations </a:t>
            </a:r>
          </a:p>
          <a:p>
            <a:endParaRPr lang="en-GB" dirty="0"/>
          </a:p>
          <a:p>
            <a:r>
              <a:rPr lang="en-GB" dirty="0" smtClean="0"/>
              <a:t>Target Audience – Age 12 to 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6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Excavation Diagrams 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978" t="20151" r="10556" b="21955"/>
          <a:stretch/>
        </p:blipFill>
        <p:spPr>
          <a:xfrm>
            <a:off x="1907865" y="1315382"/>
            <a:ext cx="7878965" cy="5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9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9" y="1828800"/>
            <a:ext cx="4009136" cy="3006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9" y="1825752"/>
            <a:ext cx="4013200" cy="300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22" y="853440"/>
            <a:ext cx="3437692" cy="5166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762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Excavation Mechanic 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33400"/>
            <a:ext cx="529936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582168"/>
            <a:ext cx="1725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U.I Example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4970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4800600" cy="300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28" y="1478280"/>
            <a:ext cx="5282422" cy="2969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533400"/>
            <a:ext cx="264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Artefact Analysis Example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03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Possible Locations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Coliseum – Rome</a:t>
            </a:r>
          </a:p>
          <a:p>
            <a:pPr marL="0" indent="0">
              <a:buNone/>
            </a:pPr>
            <a:r>
              <a:rPr lang="en-GB" dirty="0" smtClean="0"/>
              <a:t>Machu Picchu – Peru</a:t>
            </a:r>
          </a:p>
          <a:p>
            <a:pPr marL="0" indent="0">
              <a:buNone/>
            </a:pPr>
            <a:r>
              <a:rPr lang="en-GB" dirty="0" smtClean="0"/>
              <a:t>Pompeii – Italy</a:t>
            </a:r>
          </a:p>
          <a:p>
            <a:pPr marL="0" indent="0">
              <a:buNone/>
            </a:pPr>
            <a:r>
              <a:rPr lang="en-GB" dirty="0" smtClean="0"/>
              <a:t>Pyramids Of Giza – Egypt </a:t>
            </a:r>
          </a:p>
          <a:p>
            <a:pPr marL="0" indent="0">
              <a:buNone/>
            </a:pPr>
            <a:r>
              <a:rPr lang="en-GB" dirty="0" smtClean="0"/>
              <a:t>Lake Mundo – Australia</a:t>
            </a:r>
          </a:p>
          <a:p>
            <a:pPr marL="0" indent="0">
              <a:buNone/>
            </a:pPr>
            <a:r>
              <a:rPr lang="en-GB" dirty="0" smtClean="0"/>
              <a:t>Hemyock Castle – Devon</a:t>
            </a:r>
          </a:p>
          <a:p>
            <a:pPr marL="0" indent="0">
              <a:buNone/>
            </a:pPr>
            <a:r>
              <a:rPr lang="en-GB" dirty="0" smtClean="0"/>
              <a:t>Stone Henge – Wiltshire</a:t>
            </a:r>
          </a:p>
          <a:p>
            <a:pPr marL="0" indent="0">
              <a:buNone/>
            </a:pPr>
            <a:r>
              <a:rPr lang="en-GB" dirty="0" smtClean="0"/>
              <a:t>Mount Mulligan – Australia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85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0"/>
            <a:ext cx="8873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61" y="0"/>
            <a:ext cx="8873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9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Light_16x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OfficeLight_16x9</Template>
  <TotalTime>148</TotalTime>
  <Words>76</Words>
  <Application>Microsoft Office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OfficeLight_16x9</vt:lpstr>
      <vt:lpstr>Group 8</vt:lpstr>
      <vt:lpstr>Logline and Demographics </vt:lpstr>
      <vt:lpstr>Excavation Diagrams </vt:lpstr>
      <vt:lpstr>PowerPoint Presentation</vt:lpstr>
      <vt:lpstr>PowerPoint Presentation</vt:lpstr>
      <vt:lpstr>PowerPoint Presentation</vt:lpstr>
      <vt:lpstr>Possible Locations </vt:lpstr>
      <vt:lpstr>PowerPoint Presentation</vt:lpstr>
      <vt:lpstr>PowerPoint Presentation</vt:lpstr>
      <vt:lpstr>Roman Artefacts </vt:lpstr>
      <vt:lpstr>PowerPoint Presentation</vt:lpstr>
      <vt:lpstr>PowerPoint Presentation</vt:lpstr>
      <vt:lpstr>Questions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Smith</dc:creator>
  <cp:lastModifiedBy>george davis</cp:lastModifiedBy>
  <cp:revision>22</cp:revision>
  <dcterms:created xsi:type="dcterms:W3CDTF">2016-10-01T16:23:20Z</dcterms:created>
  <dcterms:modified xsi:type="dcterms:W3CDTF">2016-10-05T13:55:47Z</dcterms:modified>
</cp:coreProperties>
</file>